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2" autoAdjust="0"/>
    <p:restoredTop sz="94660"/>
  </p:normalViewPr>
  <p:slideViewPr>
    <p:cSldViewPr snapToGrid="0">
      <p:cViewPr varScale="1">
        <p:scale>
          <a:sx n="59" d="100"/>
          <a:sy n="59" d="100"/>
        </p:scale>
        <p:origin x="84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itha Yanamala" userId="bef80c9afb731473" providerId="LiveId" clId="{45EB9F55-29DD-4112-B3F0-CB9FE1003740}"/>
    <pc:docChg chg="undo custSel modSld">
      <pc:chgData name="Varshitha Yanamala" userId="bef80c9afb731473" providerId="LiveId" clId="{45EB9F55-29DD-4112-B3F0-CB9FE1003740}" dt="2025-04-27T23:23:09.087" v="53" actId="26606"/>
      <pc:docMkLst>
        <pc:docMk/>
      </pc:docMkLst>
      <pc:sldChg chg="addSp delSp modSp mod setBg">
        <pc:chgData name="Varshitha Yanamala" userId="bef80c9afb731473" providerId="LiveId" clId="{45EB9F55-29DD-4112-B3F0-CB9FE1003740}" dt="2025-04-27T23:22:39.946" v="48" actId="5793"/>
        <pc:sldMkLst>
          <pc:docMk/>
          <pc:sldMk cId="3158609266" sldId="256"/>
        </pc:sldMkLst>
        <pc:spChg chg="mod">
          <ac:chgData name="Varshitha Yanamala" userId="bef80c9afb731473" providerId="LiveId" clId="{45EB9F55-29DD-4112-B3F0-CB9FE1003740}" dt="2025-04-27T23:22:00.201" v="24" actId="26606"/>
          <ac:spMkLst>
            <pc:docMk/>
            <pc:sldMk cId="3158609266" sldId="256"/>
            <ac:spMk id="2" creationId="{874E7902-629A-3EEA-D9B9-30BD5795BD4B}"/>
          </ac:spMkLst>
        </pc:spChg>
        <pc:spChg chg="mod ord">
          <ac:chgData name="Varshitha Yanamala" userId="bef80c9afb731473" providerId="LiveId" clId="{45EB9F55-29DD-4112-B3F0-CB9FE1003740}" dt="2025-04-27T23:22:39.946" v="48" actId="5793"/>
          <ac:spMkLst>
            <pc:docMk/>
            <pc:sldMk cId="3158609266" sldId="256"/>
            <ac:spMk id="3" creationId="{EB26A237-57F5-B967-2473-CC632AE66679}"/>
          </ac:spMkLst>
        </pc:spChg>
        <pc:spChg chg="add del">
          <ac:chgData name="Varshitha Yanamala" userId="bef80c9afb731473" providerId="LiveId" clId="{45EB9F55-29DD-4112-B3F0-CB9FE1003740}" dt="2025-04-27T23:22:00.186" v="23" actId="26606"/>
          <ac:spMkLst>
            <pc:docMk/>
            <pc:sldMk cId="3158609266" sldId="256"/>
            <ac:spMk id="10" creationId="{4F6621CF-F493-40D5-98AE-24A9D3AD43C4}"/>
          </ac:spMkLst>
        </pc:spChg>
        <pc:spChg chg="add del">
          <ac:chgData name="Varshitha Yanamala" userId="bef80c9afb731473" providerId="LiveId" clId="{45EB9F55-29DD-4112-B3F0-CB9FE1003740}" dt="2025-04-27T23:22:00.186" v="23" actId="26606"/>
          <ac:spMkLst>
            <pc:docMk/>
            <pc:sldMk cId="3158609266" sldId="256"/>
            <ac:spMk id="12" creationId="{CADEE02A-D296-42EA-88F5-7803F69CEE29}"/>
          </ac:spMkLst>
        </pc:spChg>
        <pc:spChg chg="add">
          <ac:chgData name="Varshitha Yanamala" userId="bef80c9afb731473" providerId="LiveId" clId="{45EB9F55-29DD-4112-B3F0-CB9FE1003740}" dt="2025-04-27T23:22:00.201" v="24" actId="26606"/>
          <ac:spMkLst>
            <pc:docMk/>
            <pc:sldMk cId="3158609266" sldId="256"/>
            <ac:spMk id="15" creationId="{0CABCAE3-64FC-4149-819F-2C1812824154}"/>
          </ac:spMkLst>
        </pc:spChg>
        <pc:spChg chg="add">
          <ac:chgData name="Varshitha Yanamala" userId="bef80c9afb731473" providerId="LiveId" clId="{45EB9F55-29DD-4112-B3F0-CB9FE1003740}" dt="2025-04-27T23:22:00.201" v="24" actId="26606"/>
          <ac:spMkLst>
            <pc:docMk/>
            <pc:sldMk cId="3158609266" sldId="256"/>
            <ac:spMk id="18" creationId="{C630F413-44CE-4746-9821-9E0107978E7A}"/>
          </ac:spMkLst>
        </pc:spChg>
        <pc:spChg chg="add">
          <ac:chgData name="Varshitha Yanamala" userId="bef80c9afb731473" providerId="LiveId" clId="{45EB9F55-29DD-4112-B3F0-CB9FE1003740}" dt="2025-04-27T23:22:00.201" v="24" actId="26606"/>
          <ac:spMkLst>
            <pc:docMk/>
            <pc:sldMk cId="3158609266" sldId="256"/>
            <ac:spMk id="20" creationId="{22D671B1-B099-4F9C-B9CC-9D22B4DAF8A8}"/>
          </ac:spMkLst>
        </pc:spChg>
        <pc:spChg chg="add">
          <ac:chgData name="Varshitha Yanamala" userId="bef80c9afb731473" providerId="LiveId" clId="{45EB9F55-29DD-4112-B3F0-CB9FE1003740}" dt="2025-04-27T23:22:00.201" v="24" actId="26606"/>
          <ac:spMkLst>
            <pc:docMk/>
            <pc:sldMk cId="3158609266" sldId="256"/>
            <ac:spMk id="24" creationId="{898488B7-DBD3-40E7-B54B-4DA6C5693EF3}"/>
          </ac:spMkLst>
        </pc:spChg>
        <pc:picChg chg="mod">
          <ac:chgData name="Varshitha Yanamala" userId="bef80c9afb731473" providerId="LiveId" clId="{45EB9F55-29DD-4112-B3F0-CB9FE1003740}" dt="2025-04-27T23:22:00.201" v="24" actId="26606"/>
          <ac:picMkLst>
            <pc:docMk/>
            <pc:sldMk cId="3158609266" sldId="256"/>
            <ac:picMk id="5" creationId="{F2D354E9-0FC6-6258-29A4-6486DC70F073}"/>
          </ac:picMkLst>
        </pc:picChg>
        <pc:picChg chg="add">
          <ac:chgData name="Varshitha Yanamala" userId="bef80c9afb731473" providerId="LiveId" clId="{45EB9F55-29DD-4112-B3F0-CB9FE1003740}" dt="2025-04-27T23:22:00.201" v="24" actId="26606"/>
          <ac:picMkLst>
            <pc:docMk/>
            <pc:sldMk cId="3158609266" sldId="256"/>
            <ac:picMk id="17" creationId="{012FDCFE-9AD2-4D8A-8CBF-B3AA37EBF6DD}"/>
          </ac:picMkLst>
        </pc:picChg>
        <pc:cxnChg chg="add">
          <ac:chgData name="Varshitha Yanamala" userId="bef80c9afb731473" providerId="LiveId" clId="{45EB9F55-29DD-4112-B3F0-CB9FE1003740}" dt="2025-04-27T23:22:00.201" v="24" actId="26606"/>
          <ac:cxnSpMkLst>
            <pc:docMk/>
            <pc:sldMk cId="3158609266" sldId="256"/>
            <ac:cxnSpMk id="16" creationId="{A56012FD-74A8-4C91-B318-435CF2B71927}"/>
          </ac:cxnSpMkLst>
        </pc:cxnChg>
        <pc:cxnChg chg="add">
          <ac:chgData name="Varshitha Yanamala" userId="bef80c9afb731473" providerId="LiveId" clId="{45EB9F55-29DD-4112-B3F0-CB9FE1003740}" dt="2025-04-27T23:22:00.201" v="24" actId="26606"/>
          <ac:cxnSpMkLst>
            <pc:docMk/>
            <pc:sldMk cId="3158609266" sldId="256"/>
            <ac:cxnSpMk id="22" creationId="{7552FBEF-FA69-427B-8245-0A518E0513D5}"/>
          </ac:cxnSpMkLst>
        </pc:cxnChg>
      </pc:sldChg>
      <pc:sldChg chg="addSp delSp modSp mod setBg">
        <pc:chgData name="Varshitha Yanamala" userId="bef80c9afb731473" providerId="LiveId" clId="{45EB9F55-29DD-4112-B3F0-CB9FE1003740}" dt="2025-04-27T23:22:54.051" v="51" actId="26606"/>
        <pc:sldMkLst>
          <pc:docMk/>
          <pc:sldMk cId="228587208" sldId="257"/>
        </pc:sldMkLst>
        <pc:spChg chg="mod">
          <ac:chgData name="Varshitha Yanamala" userId="bef80c9afb731473" providerId="LiveId" clId="{45EB9F55-29DD-4112-B3F0-CB9FE1003740}" dt="2025-04-27T23:22:54.051" v="51" actId="26606"/>
          <ac:spMkLst>
            <pc:docMk/>
            <pc:sldMk cId="228587208" sldId="257"/>
            <ac:spMk id="2" creationId="{DFE68380-4BC8-D2F0-34C4-0C0FBD9E4CE0}"/>
          </ac:spMkLst>
        </pc:spChg>
        <pc:spChg chg="mod ord">
          <ac:chgData name="Varshitha Yanamala" userId="bef80c9afb731473" providerId="LiveId" clId="{45EB9F55-29DD-4112-B3F0-CB9FE1003740}" dt="2025-04-27T23:22:54.051" v="51" actId="26606"/>
          <ac:spMkLst>
            <pc:docMk/>
            <pc:sldMk cId="228587208" sldId="257"/>
            <ac:spMk id="6" creationId="{50518F98-E7FC-2E49-8B47-88909097A52B}"/>
          </ac:spMkLst>
        </pc:spChg>
        <pc:spChg chg="add del">
          <ac:chgData name="Varshitha Yanamala" userId="bef80c9afb731473" providerId="LiveId" clId="{45EB9F55-29DD-4112-B3F0-CB9FE1003740}" dt="2025-04-27T23:22:54.040" v="50" actId="26606"/>
          <ac:spMkLst>
            <pc:docMk/>
            <pc:sldMk cId="228587208" sldId="257"/>
            <ac:spMk id="9" creationId="{5BB14454-D00C-4958-BB39-F5F9F3ACD499}"/>
          </ac:spMkLst>
        </pc:spChg>
        <pc:spChg chg="add del">
          <ac:chgData name="Varshitha Yanamala" userId="bef80c9afb731473" providerId="LiveId" clId="{45EB9F55-29DD-4112-B3F0-CB9FE1003740}" dt="2025-04-27T23:21:24.392" v="16" actId="26606"/>
          <ac:spMkLst>
            <pc:docMk/>
            <pc:sldMk cId="228587208" sldId="257"/>
            <ac:spMk id="11" creationId="{021A4066-B261-49FE-952E-A0FE3EE75CD2}"/>
          </ac:spMkLst>
        </pc:spChg>
        <pc:spChg chg="add del">
          <ac:chgData name="Varshitha Yanamala" userId="bef80c9afb731473" providerId="LiveId" clId="{45EB9F55-29DD-4112-B3F0-CB9FE1003740}" dt="2025-04-27T23:22:54.040" v="50" actId="26606"/>
          <ac:spMkLst>
            <pc:docMk/>
            <pc:sldMk cId="228587208" sldId="257"/>
            <ac:spMk id="12" creationId="{A1084370-0E70-4003-9787-3490FCC20E13}"/>
          </ac:spMkLst>
        </pc:spChg>
        <pc:spChg chg="add del">
          <ac:chgData name="Varshitha Yanamala" userId="bef80c9afb731473" providerId="LiveId" clId="{45EB9F55-29DD-4112-B3F0-CB9FE1003740}" dt="2025-04-27T23:21:24.392" v="16" actId="26606"/>
          <ac:spMkLst>
            <pc:docMk/>
            <pc:sldMk cId="228587208" sldId="257"/>
            <ac:spMk id="15" creationId="{81958111-BC13-4D45-AB27-0C2C83F9BA64}"/>
          </ac:spMkLst>
        </pc:spChg>
        <pc:spChg chg="add">
          <ac:chgData name="Varshitha Yanamala" userId="bef80c9afb731473" providerId="LiveId" clId="{45EB9F55-29DD-4112-B3F0-CB9FE1003740}" dt="2025-04-27T23:22:54.051" v="51" actId="26606"/>
          <ac:spMkLst>
            <pc:docMk/>
            <pc:sldMk cId="228587208" sldId="257"/>
            <ac:spMk id="22" creationId="{1669046F-5838-4C7A-BBE8-A77F40FD9C7F}"/>
          </ac:spMkLst>
        </pc:spChg>
        <pc:spChg chg="add">
          <ac:chgData name="Varshitha Yanamala" userId="bef80c9afb731473" providerId="LiveId" clId="{45EB9F55-29DD-4112-B3F0-CB9FE1003740}" dt="2025-04-27T23:22:54.051" v="51" actId="26606"/>
          <ac:spMkLst>
            <pc:docMk/>
            <pc:sldMk cId="228587208" sldId="257"/>
            <ac:spMk id="24" creationId="{2D5E6CDB-92ED-43A1-9491-C46E2C8E9956}"/>
          </ac:spMkLst>
        </pc:spChg>
        <pc:spChg chg="add">
          <ac:chgData name="Varshitha Yanamala" userId="bef80c9afb731473" providerId="LiveId" clId="{45EB9F55-29DD-4112-B3F0-CB9FE1003740}" dt="2025-04-27T23:22:54.051" v="51" actId="26606"/>
          <ac:spMkLst>
            <pc:docMk/>
            <pc:sldMk cId="228587208" sldId="257"/>
            <ac:spMk id="29" creationId="{23B9DAF8-7DB4-40CB-85F8-7E02F95C6CA7}"/>
          </ac:spMkLst>
        </pc:spChg>
        <pc:grpChg chg="add del">
          <ac:chgData name="Varshitha Yanamala" userId="bef80c9afb731473" providerId="LiveId" clId="{45EB9F55-29DD-4112-B3F0-CB9FE1003740}" dt="2025-04-27T23:22:54.040" v="50" actId="26606"/>
          <ac:grpSpMkLst>
            <pc:docMk/>
            <pc:sldMk cId="228587208" sldId="257"/>
            <ac:grpSpMk id="14" creationId="{2B7C66D2-22E8-4E8F-829B-050BFA7C86C5}"/>
          </ac:grpSpMkLst>
        </pc:grpChg>
        <pc:grpChg chg="add del">
          <ac:chgData name="Varshitha Yanamala" userId="bef80c9afb731473" providerId="LiveId" clId="{45EB9F55-29DD-4112-B3F0-CB9FE1003740}" dt="2025-04-27T23:21:24.392" v="16" actId="26606"/>
          <ac:grpSpMkLst>
            <pc:docMk/>
            <pc:sldMk cId="228587208" sldId="257"/>
            <ac:grpSpMk id="17" creationId="{82188758-E18A-4CE5-9D03-F4BF5D887C3F}"/>
          </ac:grpSpMkLst>
        </pc:grpChg>
        <pc:grpChg chg="add">
          <ac:chgData name="Varshitha Yanamala" userId="bef80c9afb731473" providerId="LiveId" clId="{45EB9F55-29DD-4112-B3F0-CB9FE1003740}" dt="2025-04-27T23:22:54.051" v="51" actId="26606"/>
          <ac:grpSpMkLst>
            <pc:docMk/>
            <pc:sldMk cId="228587208" sldId="257"/>
            <ac:grpSpMk id="26" creationId="{EBB966BC-DC49-4138-8DEF-B1CD13033926}"/>
          </ac:grpSpMkLst>
        </pc:grpChg>
        <pc:picChg chg="add mod">
          <ac:chgData name="Varshitha Yanamala" userId="bef80c9afb731473" providerId="LiveId" clId="{45EB9F55-29DD-4112-B3F0-CB9FE1003740}" dt="2025-04-27T23:22:54.051" v="51" actId="26606"/>
          <ac:picMkLst>
            <pc:docMk/>
            <pc:sldMk cId="228587208" sldId="257"/>
            <ac:picMk id="4" creationId="{9ECD764D-8B36-DF55-265E-02E9AA1395B5}"/>
          </ac:picMkLst>
        </pc:picChg>
        <pc:picChg chg="del">
          <ac:chgData name="Varshitha Yanamala" userId="bef80c9afb731473" providerId="LiveId" clId="{45EB9F55-29DD-4112-B3F0-CB9FE1003740}" dt="2025-04-27T23:21:15.673" v="12" actId="478"/>
          <ac:picMkLst>
            <pc:docMk/>
            <pc:sldMk cId="228587208" sldId="257"/>
            <ac:picMk id="8" creationId="{A3275323-DD98-C14B-23ED-39FB799080FA}"/>
          </ac:picMkLst>
        </pc:picChg>
        <pc:picChg chg="add del">
          <ac:chgData name="Varshitha Yanamala" userId="bef80c9afb731473" providerId="LiveId" clId="{45EB9F55-29DD-4112-B3F0-CB9FE1003740}" dt="2025-04-27T23:22:54.040" v="50" actId="26606"/>
          <ac:picMkLst>
            <pc:docMk/>
            <pc:sldMk cId="228587208" sldId="257"/>
            <ac:picMk id="16" creationId="{3635D2BC-4EDA-4A3E-83BF-035608099BD5}"/>
          </ac:picMkLst>
        </pc:picChg>
        <pc:picChg chg="add del">
          <ac:chgData name="Varshitha Yanamala" userId="bef80c9afb731473" providerId="LiveId" clId="{45EB9F55-29DD-4112-B3F0-CB9FE1003740}" dt="2025-04-27T23:21:24.392" v="16" actId="26606"/>
          <ac:picMkLst>
            <pc:docMk/>
            <pc:sldMk cId="228587208" sldId="257"/>
            <ac:picMk id="21" creationId="{D42F4933-2ECF-4EE5-BCE4-F19E3CA609FE}"/>
          </ac:picMkLst>
        </pc:picChg>
        <pc:picChg chg="add">
          <ac:chgData name="Varshitha Yanamala" userId="bef80c9afb731473" providerId="LiveId" clId="{45EB9F55-29DD-4112-B3F0-CB9FE1003740}" dt="2025-04-27T23:22:54.051" v="51" actId="26606"/>
          <ac:picMkLst>
            <pc:docMk/>
            <pc:sldMk cId="228587208" sldId="257"/>
            <ac:picMk id="31" creationId="{7EFCF05C-6070-460B-8E60-12BE3EFD19F0}"/>
          </ac:picMkLst>
        </pc:picChg>
        <pc:cxnChg chg="add del">
          <ac:chgData name="Varshitha Yanamala" userId="bef80c9afb731473" providerId="LiveId" clId="{45EB9F55-29DD-4112-B3F0-CB9FE1003740}" dt="2025-04-27T23:22:54.040" v="50" actId="26606"/>
          <ac:cxnSpMkLst>
            <pc:docMk/>
            <pc:sldMk cId="228587208" sldId="257"/>
            <ac:cxnSpMk id="10" creationId="{28A657A7-C4E5-425B-98FA-BB817FF7BFB0}"/>
          </ac:cxnSpMkLst>
        </pc:cxnChg>
        <pc:cxnChg chg="add del">
          <ac:chgData name="Varshitha Yanamala" userId="bef80c9afb731473" providerId="LiveId" clId="{45EB9F55-29DD-4112-B3F0-CB9FE1003740}" dt="2025-04-27T23:21:24.392" v="16" actId="26606"/>
          <ac:cxnSpMkLst>
            <pc:docMk/>
            <pc:sldMk cId="228587208" sldId="257"/>
            <ac:cxnSpMk id="13" creationId="{381B4579-E2EA-4BD7-94FF-0A0BEE135C6B}"/>
          </ac:cxnSpMkLst>
        </pc:cxnChg>
        <pc:cxnChg chg="add del">
          <ac:chgData name="Varshitha Yanamala" userId="bef80c9afb731473" providerId="LiveId" clId="{45EB9F55-29DD-4112-B3F0-CB9FE1003740}" dt="2025-04-27T23:22:54.040" v="50" actId="26606"/>
          <ac:cxnSpMkLst>
            <pc:docMk/>
            <pc:sldMk cId="228587208" sldId="257"/>
            <ac:cxnSpMk id="20" creationId="{A3C86EB9-7FA9-42F7-B348-A7FD17436A94}"/>
          </ac:cxnSpMkLst>
        </pc:cxnChg>
        <pc:cxnChg chg="add del">
          <ac:chgData name="Varshitha Yanamala" userId="bef80c9afb731473" providerId="LiveId" clId="{45EB9F55-29DD-4112-B3F0-CB9FE1003740}" dt="2025-04-27T23:21:24.392" v="16" actId="26606"/>
          <ac:cxnSpMkLst>
            <pc:docMk/>
            <pc:sldMk cId="228587208" sldId="257"/>
            <ac:cxnSpMk id="23" creationId="{C6FAC23C-014D-4AC5-AD1B-36F7D0E7EF32}"/>
          </ac:cxnSpMkLst>
        </pc:cxnChg>
        <pc:cxnChg chg="add">
          <ac:chgData name="Varshitha Yanamala" userId="bef80c9afb731473" providerId="LiveId" clId="{45EB9F55-29DD-4112-B3F0-CB9FE1003740}" dt="2025-04-27T23:22:54.051" v="51" actId="26606"/>
          <ac:cxnSpMkLst>
            <pc:docMk/>
            <pc:sldMk cId="228587208" sldId="257"/>
            <ac:cxnSpMk id="25" creationId="{CFD731F1-726F-453E-9516-3058095DE995}"/>
          </ac:cxnSpMkLst>
        </pc:cxnChg>
        <pc:cxnChg chg="add">
          <ac:chgData name="Varshitha Yanamala" userId="bef80c9afb731473" providerId="LiveId" clId="{45EB9F55-29DD-4112-B3F0-CB9FE1003740}" dt="2025-04-27T23:22:54.051" v="51" actId="26606"/>
          <ac:cxnSpMkLst>
            <pc:docMk/>
            <pc:sldMk cId="228587208" sldId="257"/>
            <ac:cxnSpMk id="30" creationId="{606AED2C-61BA-485C-9DD4-B23B6280F9D8}"/>
          </ac:cxnSpMkLst>
        </pc:cxnChg>
      </pc:sldChg>
      <pc:sldChg chg="addSp modSp mod setBg">
        <pc:chgData name="Varshitha Yanamala" userId="bef80c9afb731473" providerId="LiveId" clId="{45EB9F55-29DD-4112-B3F0-CB9FE1003740}" dt="2025-04-27T23:23:03.289" v="52" actId="26606"/>
        <pc:sldMkLst>
          <pc:docMk/>
          <pc:sldMk cId="3090593176" sldId="258"/>
        </pc:sldMkLst>
        <pc:spChg chg="mod ord">
          <ac:chgData name="Varshitha Yanamala" userId="bef80c9afb731473" providerId="LiveId" clId="{45EB9F55-29DD-4112-B3F0-CB9FE1003740}" dt="2025-04-27T23:23:03.289" v="52" actId="26606"/>
          <ac:spMkLst>
            <pc:docMk/>
            <pc:sldMk cId="3090593176" sldId="258"/>
            <ac:spMk id="2" creationId="{871D569E-A859-136D-0B1C-9D7BF0950804}"/>
          </ac:spMkLst>
        </pc:spChg>
        <pc:spChg chg="mod ord">
          <ac:chgData name="Varshitha Yanamala" userId="bef80c9afb731473" providerId="LiveId" clId="{45EB9F55-29DD-4112-B3F0-CB9FE1003740}" dt="2025-04-27T23:23:03.289" v="52" actId="26606"/>
          <ac:spMkLst>
            <pc:docMk/>
            <pc:sldMk cId="3090593176" sldId="258"/>
            <ac:spMk id="3" creationId="{627821CD-A515-C911-AB83-D03DDE71EE16}"/>
          </ac:spMkLst>
        </pc:spChg>
        <pc:spChg chg="add">
          <ac:chgData name="Varshitha Yanamala" userId="bef80c9afb731473" providerId="LiveId" clId="{45EB9F55-29DD-4112-B3F0-CB9FE1003740}" dt="2025-04-27T23:23:03.289" v="52" actId="26606"/>
          <ac:spMkLst>
            <pc:docMk/>
            <pc:sldMk cId="3090593176" sldId="258"/>
            <ac:spMk id="15" creationId="{D3356D18-B5E6-44B1-ADBC-7094E0DCCDF2}"/>
          </ac:spMkLst>
        </pc:spChg>
        <pc:picChg chg="mod">
          <ac:chgData name="Varshitha Yanamala" userId="bef80c9afb731473" providerId="LiveId" clId="{45EB9F55-29DD-4112-B3F0-CB9FE1003740}" dt="2025-04-27T23:23:03.289" v="52" actId="26606"/>
          <ac:picMkLst>
            <pc:docMk/>
            <pc:sldMk cId="3090593176" sldId="258"/>
            <ac:picMk id="6" creationId="{F767A404-FC87-CD87-EB84-84062C23B33F}"/>
          </ac:picMkLst>
        </pc:picChg>
        <pc:picChg chg="mod">
          <ac:chgData name="Varshitha Yanamala" userId="bef80c9afb731473" providerId="LiveId" clId="{45EB9F55-29DD-4112-B3F0-CB9FE1003740}" dt="2025-04-27T23:23:03.289" v="52" actId="26606"/>
          <ac:picMkLst>
            <pc:docMk/>
            <pc:sldMk cId="3090593176" sldId="258"/>
            <ac:picMk id="10" creationId="{526CE466-E254-A182-5A86-0508DFAF7E68}"/>
          </ac:picMkLst>
        </pc:picChg>
        <pc:cxnChg chg="add">
          <ac:chgData name="Varshitha Yanamala" userId="bef80c9afb731473" providerId="LiveId" clId="{45EB9F55-29DD-4112-B3F0-CB9FE1003740}" dt="2025-04-27T23:23:03.289" v="52" actId="26606"/>
          <ac:cxnSpMkLst>
            <pc:docMk/>
            <pc:sldMk cId="3090593176" sldId="258"/>
            <ac:cxnSpMk id="17" creationId="{BE7A374D-06C5-4ECA-9F91-7183DD3D8A82}"/>
          </ac:cxnSpMkLst>
        </pc:cxnChg>
      </pc:sldChg>
      <pc:sldChg chg="addSp delSp modSp mod setBg setClrOvrMap">
        <pc:chgData name="Varshitha Yanamala" userId="bef80c9afb731473" providerId="LiveId" clId="{45EB9F55-29DD-4112-B3F0-CB9FE1003740}" dt="2025-04-27T23:23:09.087" v="53" actId="26606"/>
        <pc:sldMkLst>
          <pc:docMk/>
          <pc:sldMk cId="1641049574" sldId="259"/>
        </pc:sldMkLst>
        <pc:spChg chg="mod or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2" creationId="{C1028CEF-A1BF-FB5D-1D4C-DF79D7AE000E}"/>
          </ac:spMkLst>
        </pc:spChg>
        <pc:spChg chg="mod or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3" creationId="{66F76D4F-FBBF-BE3D-7F24-A50351FC89EB}"/>
          </ac:spMkLst>
        </pc:spChg>
        <pc:spChg chg="add del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11" creationId="{C630F413-44CE-4746-9821-9E0107978E7A}"/>
          </ac:spMkLst>
        </pc:spChg>
        <pc:spChg chg="add del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13" creationId="{22D671B1-B099-4F9C-B9CC-9D22B4DAF8A8}"/>
          </ac:spMkLst>
        </pc:spChg>
        <pc:spChg chg="add del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17" creationId="{898488B7-DBD3-40E7-B54B-4DA6C5693EF3}"/>
          </ac:spMkLst>
        </pc:spChg>
        <pc:spChg chg="ad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22" creationId="{C6870151-9189-4C3A-8379-EF3D95827A0A}"/>
          </ac:spMkLst>
        </pc:spChg>
        <pc:spChg chg="ad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24" creationId="{123EA69C-102A-4DD0-9547-05DCD271D159}"/>
          </ac:spMkLst>
        </pc:spChg>
        <pc:spChg chg="ad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26" creationId="{6A862265-5CA3-4C40-8582-7534C3B03C2A}"/>
          </ac:spMkLst>
        </pc:spChg>
        <pc:spChg chg="ad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28" creationId="{600EF80B-0391-4082-9AF5-F15B091B4CE9}"/>
          </ac:spMkLst>
        </pc:spChg>
        <pc:spChg chg="add">
          <ac:chgData name="Varshitha Yanamala" userId="bef80c9afb731473" providerId="LiveId" clId="{45EB9F55-29DD-4112-B3F0-CB9FE1003740}" dt="2025-04-27T23:23:09.087" v="53" actId="26606"/>
          <ac:spMkLst>
            <pc:docMk/>
            <pc:sldMk cId="1641049574" sldId="259"/>
            <ac:spMk id="32" creationId="{3FBF03E8-C602-4192-9C52-F84B29FDCC88}"/>
          </ac:spMkLst>
        </pc:spChg>
        <pc:picChg chg="del">
          <ac:chgData name="Varshitha Yanamala" userId="bef80c9afb731473" providerId="LiveId" clId="{45EB9F55-29DD-4112-B3F0-CB9FE1003740}" dt="2025-04-27T23:04:25.280" v="0" actId="478"/>
          <ac:picMkLst>
            <pc:docMk/>
            <pc:sldMk cId="1641049574" sldId="259"/>
            <ac:picMk id="5" creationId="{1AD2EE2C-59D1-5E0C-0855-E45C39571930}"/>
          </ac:picMkLst>
        </pc:picChg>
        <pc:picChg chg="add mod">
          <ac:chgData name="Varshitha Yanamala" userId="bef80c9afb731473" providerId="LiveId" clId="{45EB9F55-29DD-4112-B3F0-CB9FE1003740}" dt="2025-04-27T23:21:38.179" v="19" actId="26606"/>
          <ac:picMkLst>
            <pc:docMk/>
            <pc:sldMk cId="1641049574" sldId="259"/>
            <ac:picMk id="6" creationId="{145313DB-1126-2B07-E267-E442E0FE56B5}"/>
          </ac:picMkLst>
        </pc:picChg>
        <pc:cxnChg chg="add">
          <ac:chgData name="Varshitha Yanamala" userId="bef80c9afb731473" providerId="LiveId" clId="{45EB9F55-29DD-4112-B3F0-CB9FE1003740}" dt="2025-04-27T23:21:38.179" v="19" actId="26606"/>
          <ac:cxnSpMkLst>
            <pc:docMk/>
            <pc:sldMk cId="1641049574" sldId="259"/>
            <ac:cxnSpMk id="15" creationId="{7552FBEF-FA69-427B-8245-0A518E0513D5}"/>
          </ac:cxnSpMkLst>
        </pc:cxnChg>
      </pc:sldChg>
      <pc:sldChg chg="addSp delSp modSp mod setBg">
        <pc:chgData name="Varshitha Yanamala" userId="bef80c9afb731473" providerId="LiveId" clId="{45EB9F55-29DD-4112-B3F0-CB9FE1003740}" dt="2025-04-27T23:21:31.013" v="18" actId="26606"/>
        <pc:sldMkLst>
          <pc:docMk/>
          <pc:sldMk cId="1715505800" sldId="260"/>
        </pc:sldMkLst>
        <pc:spChg chg="mod">
          <ac:chgData name="Varshitha Yanamala" userId="bef80c9afb731473" providerId="LiveId" clId="{45EB9F55-29DD-4112-B3F0-CB9FE1003740}" dt="2025-04-27T23:21:31.013" v="18" actId="26606"/>
          <ac:spMkLst>
            <pc:docMk/>
            <pc:sldMk cId="1715505800" sldId="260"/>
            <ac:spMk id="2" creationId="{2D2A31DA-DB9E-3302-8FED-A19307C8573B}"/>
          </ac:spMkLst>
        </pc:spChg>
        <pc:spChg chg="mod">
          <ac:chgData name="Varshitha Yanamala" userId="bef80c9afb731473" providerId="LiveId" clId="{45EB9F55-29DD-4112-B3F0-CB9FE1003740}" dt="2025-04-27T23:21:31.013" v="18" actId="26606"/>
          <ac:spMkLst>
            <pc:docMk/>
            <pc:sldMk cId="1715505800" sldId="260"/>
            <ac:spMk id="3" creationId="{E4B5D1E2-AFEE-36E8-E891-0668077BAE0C}"/>
          </ac:spMkLst>
        </pc:spChg>
        <pc:spChg chg="add">
          <ac:chgData name="Varshitha Yanamala" userId="bef80c9afb731473" providerId="LiveId" clId="{45EB9F55-29DD-4112-B3F0-CB9FE1003740}" dt="2025-04-27T23:21:31.013" v="18" actId="26606"/>
          <ac:spMkLst>
            <pc:docMk/>
            <pc:sldMk cId="1715505800" sldId="260"/>
            <ac:spMk id="8" creationId="{24BE214B-2C92-47AF-8D90-698211103731}"/>
          </ac:spMkLst>
        </pc:spChg>
        <pc:spChg chg="add">
          <ac:chgData name="Varshitha Yanamala" userId="bef80c9afb731473" providerId="LiveId" clId="{45EB9F55-29DD-4112-B3F0-CB9FE1003740}" dt="2025-04-27T23:21:31.013" v="18" actId="26606"/>
          <ac:spMkLst>
            <pc:docMk/>
            <pc:sldMk cId="1715505800" sldId="260"/>
            <ac:spMk id="15" creationId="{369A020F-4984-4DD0-898A-B60A4882B04C}"/>
          </ac:spMkLst>
        </pc:spChg>
        <pc:spChg chg="add">
          <ac:chgData name="Varshitha Yanamala" userId="bef80c9afb731473" providerId="LiveId" clId="{45EB9F55-29DD-4112-B3F0-CB9FE1003740}" dt="2025-04-27T23:21:31.013" v="18" actId="26606"/>
          <ac:spMkLst>
            <pc:docMk/>
            <pc:sldMk cId="1715505800" sldId="260"/>
            <ac:spMk id="21" creationId="{4380F474-D468-4F2F-8BE9-F343F8D1A9C8}"/>
          </ac:spMkLst>
        </pc:spChg>
        <pc:grpChg chg="add del">
          <ac:chgData name="Varshitha Yanamala" userId="bef80c9afb731473" providerId="LiveId" clId="{45EB9F55-29DD-4112-B3F0-CB9FE1003740}" dt="2025-04-27T23:15:32.928" v="10" actId="26606"/>
          <ac:grpSpMkLst>
            <pc:docMk/>
            <pc:sldMk cId="1715505800" sldId="260"/>
            <ac:grpSpMk id="11" creationId="{7B733C3F-9682-42F2-95C8-440BBDB77DE1}"/>
          </ac:grpSpMkLst>
        </pc:grpChg>
        <pc:grpChg chg="add">
          <ac:chgData name="Varshitha Yanamala" userId="bef80c9afb731473" providerId="LiveId" clId="{45EB9F55-29DD-4112-B3F0-CB9FE1003740}" dt="2025-04-27T23:21:31.013" v="18" actId="26606"/>
          <ac:grpSpMkLst>
            <pc:docMk/>
            <pc:sldMk cId="1715505800" sldId="260"/>
            <ac:grpSpMk id="17" creationId="{A3761B47-AE33-47C9-9636-19D4B313F277}"/>
          </ac:grpSpMkLst>
        </pc:grpChg>
        <pc:picChg chg="del">
          <ac:chgData name="Varshitha Yanamala" userId="bef80c9afb731473" providerId="LiveId" clId="{45EB9F55-29DD-4112-B3F0-CB9FE1003740}" dt="2025-04-27T23:15:19.045" v="4" actId="478"/>
          <ac:picMkLst>
            <pc:docMk/>
            <pc:sldMk cId="1715505800" sldId="260"/>
            <ac:picMk id="5" creationId="{70775413-7E32-2B13-9268-07CF713BA364}"/>
          </ac:picMkLst>
        </pc:picChg>
        <pc:picChg chg="add mod">
          <ac:chgData name="Varshitha Yanamala" userId="bef80c9afb731473" providerId="LiveId" clId="{45EB9F55-29DD-4112-B3F0-CB9FE1003740}" dt="2025-04-27T23:21:31.013" v="18" actId="26606"/>
          <ac:picMkLst>
            <pc:docMk/>
            <pc:sldMk cId="1715505800" sldId="260"/>
            <ac:picMk id="6" creationId="{05AAC964-D452-E697-E6A3-726B7F9B84E7}"/>
          </ac:picMkLst>
        </pc:picChg>
        <pc:picChg chg="add">
          <ac:chgData name="Varshitha Yanamala" userId="bef80c9afb731473" providerId="LiveId" clId="{45EB9F55-29DD-4112-B3F0-CB9FE1003740}" dt="2025-04-27T23:21:31.013" v="18" actId="26606"/>
          <ac:picMkLst>
            <pc:docMk/>
            <pc:sldMk cId="1715505800" sldId="260"/>
            <ac:picMk id="23" creationId="{D757EBBD-8611-41C1-8124-C151D0957DBF}"/>
          </ac:picMkLst>
        </pc:picChg>
        <pc:cxnChg chg="add">
          <ac:chgData name="Varshitha Yanamala" userId="bef80c9afb731473" providerId="LiveId" clId="{45EB9F55-29DD-4112-B3F0-CB9FE1003740}" dt="2025-04-27T23:21:31.013" v="18" actId="26606"/>
          <ac:cxnSpMkLst>
            <pc:docMk/>
            <pc:sldMk cId="1715505800" sldId="260"/>
            <ac:cxnSpMk id="13" creationId="{186D07CD-E0E5-42ED-BA28-6CB6ADC3B09F}"/>
          </ac:cxnSpMkLst>
        </pc:cxnChg>
        <pc:cxnChg chg="add">
          <ac:chgData name="Varshitha Yanamala" userId="bef80c9afb731473" providerId="LiveId" clId="{45EB9F55-29DD-4112-B3F0-CB9FE1003740}" dt="2025-04-27T23:21:31.013" v="18" actId="26606"/>
          <ac:cxnSpMkLst>
            <pc:docMk/>
            <pc:sldMk cId="1715505800" sldId="260"/>
            <ac:cxnSpMk id="25" creationId="{E40D0D8B-2D5E-48A4-BBD5-8CB09A86A663}"/>
          </ac:cxnSpMkLst>
        </pc:cxnChg>
      </pc:sldChg>
      <pc:sldChg chg="addSp delSp modSp mod setBg">
        <pc:chgData name="Varshitha Yanamala" userId="bef80c9afb731473" providerId="LiveId" clId="{45EB9F55-29DD-4112-B3F0-CB9FE1003740}" dt="2025-04-27T23:21:45.548" v="20" actId="26606"/>
        <pc:sldMkLst>
          <pc:docMk/>
          <pc:sldMk cId="4177739890" sldId="261"/>
        </pc:sldMkLst>
        <pc:spChg chg="mod">
          <ac:chgData name="Varshitha Yanamala" userId="bef80c9afb731473" providerId="LiveId" clId="{45EB9F55-29DD-4112-B3F0-CB9FE1003740}" dt="2025-04-27T23:21:45.548" v="20" actId="26606"/>
          <ac:spMkLst>
            <pc:docMk/>
            <pc:sldMk cId="4177739890" sldId="261"/>
            <ac:spMk id="2" creationId="{5394C09A-9775-7B18-0181-DA4C571EB759}"/>
          </ac:spMkLst>
        </pc:spChg>
        <pc:spChg chg="del">
          <ac:chgData name="Varshitha Yanamala" userId="bef80c9afb731473" providerId="LiveId" clId="{45EB9F55-29DD-4112-B3F0-CB9FE1003740}" dt="2025-04-27T23:21:45.548" v="20" actId="26606"/>
          <ac:spMkLst>
            <pc:docMk/>
            <pc:sldMk cId="4177739890" sldId="261"/>
            <ac:spMk id="3" creationId="{03FEC77D-82D1-1A8A-F8E3-7C66238700DA}"/>
          </ac:spMkLst>
        </pc:spChg>
        <pc:spChg chg="add">
          <ac:chgData name="Varshitha Yanamala" userId="bef80c9afb731473" providerId="LiveId" clId="{45EB9F55-29DD-4112-B3F0-CB9FE1003740}" dt="2025-04-27T23:21:45.548" v="20" actId="26606"/>
          <ac:spMkLst>
            <pc:docMk/>
            <pc:sldMk cId="4177739890" sldId="261"/>
            <ac:spMk id="9" creationId="{482E7304-2AC2-4A5C-924D-A6AC3FFC5EAC}"/>
          </ac:spMkLst>
        </pc:spChg>
        <pc:spChg chg="add">
          <ac:chgData name="Varshitha Yanamala" userId="bef80c9afb731473" providerId="LiveId" clId="{45EB9F55-29DD-4112-B3F0-CB9FE1003740}" dt="2025-04-27T23:21:45.548" v="20" actId="26606"/>
          <ac:spMkLst>
            <pc:docMk/>
            <pc:sldMk cId="4177739890" sldId="261"/>
            <ac:spMk id="13" creationId="{A3C183B1-1D4B-4E3D-A02E-A426E3BFA016}"/>
          </ac:spMkLst>
        </pc:spChg>
        <pc:graphicFrameChg chg="add">
          <ac:chgData name="Varshitha Yanamala" userId="bef80c9afb731473" providerId="LiveId" clId="{45EB9F55-29DD-4112-B3F0-CB9FE1003740}" dt="2025-04-27T23:21:45.548" v="20" actId="26606"/>
          <ac:graphicFrameMkLst>
            <pc:docMk/>
            <pc:sldMk cId="4177739890" sldId="261"/>
            <ac:graphicFrameMk id="5" creationId="{9FA5076A-6F9E-DB75-A674-3351C2B968F2}"/>
          </ac:graphicFrameMkLst>
        </pc:graphicFrameChg>
        <pc:cxnChg chg="add">
          <ac:chgData name="Varshitha Yanamala" userId="bef80c9afb731473" providerId="LiveId" clId="{45EB9F55-29DD-4112-B3F0-CB9FE1003740}" dt="2025-04-27T23:21:45.548" v="20" actId="26606"/>
          <ac:cxnSpMkLst>
            <pc:docMk/>
            <pc:sldMk cId="4177739890" sldId="261"/>
            <ac:cxnSpMk id="11" creationId="{D259FEF2-F6A5-442F-BA10-4E39EECD0ABE}"/>
          </ac:cxnSpMkLst>
        </pc:cxnChg>
      </pc:sldChg>
      <pc:sldChg chg="addSp modSp mod setBg setClrOvrMap">
        <pc:chgData name="Varshitha Yanamala" userId="bef80c9afb731473" providerId="LiveId" clId="{45EB9F55-29DD-4112-B3F0-CB9FE1003740}" dt="2025-04-27T23:21:50.356" v="21" actId="26606"/>
        <pc:sldMkLst>
          <pc:docMk/>
          <pc:sldMk cId="881879701" sldId="262"/>
        </pc:sldMkLst>
        <pc:spChg chg="mo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2" creationId="{5438421D-BEF0-3D62-E9CE-1BD5250D3A95}"/>
          </ac:spMkLst>
        </pc:spChg>
        <pc:spChg chg="mo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3" creationId="{447F96A4-52B0-99DA-4788-5B87845C27CE}"/>
          </ac:spMkLst>
        </pc:spChg>
        <pc:spChg chg="ad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10" creationId="{C6870151-9189-4C3A-8379-EF3D95827A0A}"/>
          </ac:spMkLst>
        </pc:spChg>
        <pc:spChg chg="ad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12" creationId="{123EA69C-102A-4DD0-9547-05DCD271D159}"/>
          </ac:spMkLst>
        </pc:spChg>
        <pc:spChg chg="ad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14" creationId="{6A862265-5CA3-4C40-8582-7534C3B03C2A}"/>
          </ac:spMkLst>
        </pc:spChg>
        <pc:spChg chg="ad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16" creationId="{600EF80B-0391-4082-9AF5-F15B091B4CE9}"/>
          </ac:spMkLst>
        </pc:spChg>
        <pc:spChg chg="add">
          <ac:chgData name="Varshitha Yanamala" userId="bef80c9afb731473" providerId="LiveId" clId="{45EB9F55-29DD-4112-B3F0-CB9FE1003740}" dt="2025-04-27T23:21:50.356" v="21" actId="26606"/>
          <ac:spMkLst>
            <pc:docMk/>
            <pc:sldMk cId="881879701" sldId="262"/>
            <ac:spMk id="20" creationId="{3FBF03E8-C602-4192-9C52-F84B29FDCC88}"/>
          </ac:spMkLst>
        </pc:spChg>
        <pc:picChg chg="mod ord">
          <ac:chgData name="Varshitha Yanamala" userId="bef80c9afb731473" providerId="LiveId" clId="{45EB9F55-29DD-4112-B3F0-CB9FE1003740}" dt="2025-04-27T23:21:50.356" v="21" actId="26606"/>
          <ac:picMkLst>
            <pc:docMk/>
            <pc:sldMk cId="881879701" sldId="262"/>
            <ac:picMk id="5" creationId="{A383AB21-95E9-AD4B-BE9E-680450833E66}"/>
          </ac:picMkLst>
        </pc:picChg>
        <pc:cxnChg chg="add">
          <ac:chgData name="Varshitha Yanamala" userId="bef80c9afb731473" providerId="LiveId" clId="{45EB9F55-29DD-4112-B3F0-CB9FE1003740}" dt="2025-04-27T23:21:50.356" v="21" actId="26606"/>
          <ac:cxnSpMkLst>
            <pc:docMk/>
            <pc:sldMk cId="881879701" sldId="262"/>
            <ac:cxnSpMk id="18" creationId="{D33AC32D-5F44-45F7-A0BD-7C11A86BED57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35C631-138B-47F4-A4D2-BA68A869DF8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455E200-D9CC-4B68-8B96-00DF63AB9B51}">
      <dgm:prSet/>
      <dgm:spPr/>
      <dgm:t>
        <a:bodyPr/>
        <a:lstStyle/>
        <a:p>
          <a:r>
            <a:rPr lang="en-US"/>
            <a:t>Again, no real student data is used. Privacy is paramount</a:t>
          </a:r>
        </a:p>
      </dgm:t>
    </dgm:pt>
    <dgm:pt modelId="{EC10F0EE-1265-484A-A36B-4290C074DEAD}" type="parTrans" cxnId="{2F7C7692-FAC2-4AA5-9E29-8732B9CF8391}">
      <dgm:prSet/>
      <dgm:spPr/>
      <dgm:t>
        <a:bodyPr/>
        <a:lstStyle/>
        <a:p>
          <a:endParaRPr lang="en-US"/>
        </a:p>
      </dgm:t>
    </dgm:pt>
    <dgm:pt modelId="{D726810A-F881-47BE-8E85-227CA33A01DD}" type="sibTrans" cxnId="{2F7C7692-FAC2-4AA5-9E29-8732B9CF8391}">
      <dgm:prSet/>
      <dgm:spPr/>
      <dgm:t>
        <a:bodyPr/>
        <a:lstStyle/>
        <a:p>
          <a:endParaRPr lang="en-US"/>
        </a:p>
      </dgm:t>
    </dgm:pt>
    <dgm:pt modelId="{E76D2E6B-3D89-4B23-AA19-B1F7AF2DE264}">
      <dgm:prSet/>
      <dgm:spPr/>
      <dgm:t>
        <a:bodyPr/>
        <a:lstStyle/>
        <a:p>
          <a:r>
            <a:rPr lang="en-US"/>
            <a:t>The focus is on demonstrating the chatbot's ability to understand, retrieve, generate responses, and simulate request processing.</a:t>
          </a:r>
        </a:p>
      </dgm:t>
    </dgm:pt>
    <dgm:pt modelId="{8FC988E3-9EDA-496B-85EF-9F1CFCBC579E}" type="parTrans" cxnId="{034A56B9-281F-449B-9C65-9F50E9876256}">
      <dgm:prSet/>
      <dgm:spPr/>
      <dgm:t>
        <a:bodyPr/>
        <a:lstStyle/>
        <a:p>
          <a:endParaRPr lang="en-US"/>
        </a:p>
      </dgm:t>
    </dgm:pt>
    <dgm:pt modelId="{CFC5B6DD-4533-413D-8DAF-1F76E1CECE1C}" type="sibTrans" cxnId="{034A56B9-281F-449B-9C65-9F50E9876256}">
      <dgm:prSet/>
      <dgm:spPr/>
      <dgm:t>
        <a:bodyPr/>
        <a:lstStyle/>
        <a:p>
          <a:endParaRPr lang="en-US"/>
        </a:p>
      </dgm:t>
    </dgm:pt>
    <dgm:pt modelId="{29B16AF4-7471-4A57-8247-DC8DA5DA2DFE}">
      <dgm:prSet/>
      <dgm:spPr/>
      <dgm:t>
        <a:bodyPr/>
        <a:lstStyle/>
        <a:p>
          <a:r>
            <a:rPr lang="en-US"/>
            <a:t>This is a proof-of-concept. Future integration with real UMBC systems would require further development, approvals, and anonymized/aggregated data.</a:t>
          </a:r>
        </a:p>
      </dgm:t>
    </dgm:pt>
    <dgm:pt modelId="{E748F459-C0EB-43C3-A6B9-62752465AD0F}" type="parTrans" cxnId="{AF163836-A1E7-4EDF-B8CB-C9F98CD20E4D}">
      <dgm:prSet/>
      <dgm:spPr/>
      <dgm:t>
        <a:bodyPr/>
        <a:lstStyle/>
        <a:p>
          <a:endParaRPr lang="en-US"/>
        </a:p>
      </dgm:t>
    </dgm:pt>
    <dgm:pt modelId="{B6A20DF6-685B-4419-8188-084539D580F2}" type="sibTrans" cxnId="{AF163836-A1E7-4EDF-B8CB-C9F98CD20E4D}">
      <dgm:prSet/>
      <dgm:spPr/>
      <dgm:t>
        <a:bodyPr/>
        <a:lstStyle/>
        <a:p>
          <a:endParaRPr lang="en-US"/>
        </a:p>
      </dgm:t>
    </dgm:pt>
    <dgm:pt modelId="{16F9BFFA-433E-4A7E-8092-AF7C9F8D4D38}">
      <dgm:prSet/>
      <dgm:spPr/>
      <dgm:t>
        <a:bodyPr/>
        <a:lstStyle/>
        <a:p>
          <a:r>
            <a:rPr lang="en-US"/>
            <a:t>This project offers a valuable demonstration of AI's potential in student support while adhering to ethical practices.</a:t>
          </a:r>
        </a:p>
      </dgm:t>
    </dgm:pt>
    <dgm:pt modelId="{29D56F3C-088F-4A48-AB1A-0CDE294D78AE}" type="parTrans" cxnId="{C15BB1CF-FB82-4441-8181-B6F5F0658537}">
      <dgm:prSet/>
      <dgm:spPr/>
      <dgm:t>
        <a:bodyPr/>
        <a:lstStyle/>
        <a:p>
          <a:endParaRPr lang="en-US"/>
        </a:p>
      </dgm:t>
    </dgm:pt>
    <dgm:pt modelId="{280D3F9D-1F80-4B93-8BA1-4012EBF695C3}" type="sibTrans" cxnId="{C15BB1CF-FB82-4441-8181-B6F5F0658537}">
      <dgm:prSet/>
      <dgm:spPr/>
      <dgm:t>
        <a:bodyPr/>
        <a:lstStyle/>
        <a:p>
          <a:endParaRPr lang="en-US"/>
        </a:p>
      </dgm:t>
    </dgm:pt>
    <dgm:pt modelId="{86EE73F0-76C5-4BEB-8C5E-5656177F67C6}" type="pres">
      <dgm:prSet presAssocID="{3E35C631-138B-47F4-A4D2-BA68A869DF8A}" presName="root" presStyleCnt="0">
        <dgm:presLayoutVars>
          <dgm:dir/>
          <dgm:resizeHandles val="exact"/>
        </dgm:presLayoutVars>
      </dgm:prSet>
      <dgm:spPr/>
    </dgm:pt>
    <dgm:pt modelId="{D328C7F4-0D28-4E7E-9D6D-EE878E0FA2DA}" type="pres">
      <dgm:prSet presAssocID="{3E35C631-138B-47F4-A4D2-BA68A869DF8A}" presName="container" presStyleCnt="0">
        <dgm:presLayoutVars>
          <dgm:dir/>
          <dgm:resizeHandles val="exact"/>
        </dgm:presLayoutVars>
      </dgm:prSet>
      <dgm:spPr/>
    </dgm:pt>
    <dgm:pt modelId="{BF36B332-891C-4C6C-8FE4-57CAF306D792}" type="pres">
      <dgm:prSet presAssocID="{A455E200-D9CC-4B68-8B96-00DF63AB9B51}" presName="compNode" presStyleCnt="0"/>
      <dgm:spPr/>
    </dgm:pt>
    <dgm:pt modelId="{C0B5EAEE-536A-4B3D-B9A0-BDA7251FAD49}" type="pres">
      <dgm:prSet presAssocID="{A455E200-D9CC-4B68-8B96-00DF63AB9B51}" presName="iconBgRect" presStyleLbl="bgShp" presStyleIdx="0" presStyleCnt="4"/>
      <dgm:spPr/>
    </dgm:pt>
    <dgm:pt modelId="{BFB234FD-7D35-42FD-BE61-16A006782CA6}" type="pres">
      <dgm:prSet presAssocID="{A455E200-D9CC-4B68-8B96-00DF63AB9B5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curity Camera Sign"/>
        </a:ext>
      </dgm:extLst>
    </dgm:pt>
    <dgm:pt modelId="{A0B8B829-6227-4432-A615-12B70AAA5890}" type="pres">
      <dgm:prSet presAssocID="{A455E200-D9CC-4B68-8B96-00DF63AB9B51}" presName="spaceRect" presStyleCnt="0"/>
      <dgm:spPr/>
    </dgm:pt>
    <dgm:pt modelId="{03E15793-D297-419A-80F9-8CA7DA34E327}" type="pres">
      <dgm:prSet presAssocID="{A455E200-D9CC-4B68-8B96-00DF63AB9B51}" presName="textRect" presStyleLbl="revTx" presStyleIdx="0" presStyleCnt="4">
        <dgm:presLayoutVars>
          <dgm:chMax val="1"/>
          <dgm:chPref val="1"/>
        </dgm:presLayoutVars>
      </dgm:prSet>
      <dgm:spPr/>
    </dgm:pt>
    <dgm:pt modelId="{0F538A6D-8AEE-4357-961B-DDBF340F136E}" type="pres">
      <dgm:prSet presAssocID="{D726810A-F881-47BE-8E85-227CA33A01DD}" presName="sibTrans" presStyleLbl="sibTrans2D1" presStyleIdx="0" presStyleCnt="0"/>
      <dgm:spPr/>
    </dgm:pt>
    <dgm:pt modelId="{A298E65B-9045-429B-AD62-CF72882CCE76}" type="pres">
      <dgm:prSet presAssocID="{E76D2E6B-3D89-4B23-AA19-B1F7AF2DE264}" presName="compNode" presStyleCnt="0"/>
      <dgm:spPr/>
    </dgm:pt>
    <dgm:pt modelId="{96995497-2D09-4D87-A487-6CB576B6B33D}" type="pres">
      <dgm:prSet presAssocID="{E76D2E6B-3D89-4B23-AA19-B1F7AF2DE264}" presName="iconBgRect" presStyleLbl="bgShp" presStyleIdx="1" presStyleCnt="4"/>
      <dgm:spPr/>
    </dgm:pt>
    <dgm:pt modelId="{9D83B5A7-C698-4F49-8DF0-07A26F54D950}" type="pres">
      <dgm:prSet presAssocID="{E76D2E6B-3D89-4B23-AA19-B1F7AF2DE26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78ADA106-9612-476F-947A-97A0E0FE7DC2}" type="pres">
      <dgm:prSet presAssocID="{E76D2E6B-3D89-4B23-AA19-B1F7AF2DE264}" presName="spaceRect" presStyleCnt="0"/>
      <dgm:spPr/>
    </dgm:pt>
    <dgm:pt modelId="{64E48712-31C9-48A3-866A-B8D09E7E19FB}" type="pres">
      <dgm:prSet presAssocID="{E76D2E6B-3D89-4B23-AA19-B1F7AF2DE264}" presName="textRect" presStyleLbl="revTx" presStyleIdx="1" presStyleCnt="4">
        <dgm:presLayoutVars>
          <dgm:chMax val="1"/>
          <dgm:chPref val="1"/>
        </dgm:presLayoutVars>
      </dgm:prSet>
      <dgm:spPr/>
    </dgm:pt>
    <dgm:pt modelId="{3A927390-59D3-4AC8-AAA7-C611DE6F3BDF}" type="pres">
      <dgm:prSet presAssocID="{CFC5B6DD-4533-413D-8DAF-1F76E1CECE1C}" presName="sibTrans" presStyleLbl="sibTrans2D1" presStyleIdx="0" presStyleCnt="0"/>
      <dgm:spPr/>
    </dgm:pt>
    <dgm:pt modelId="{CDEAD99E-8265-4B2E-8591-16E76A70FFD3}" type="pres">
      <dgm:prSet presAssocID="{29B16AF4-7471-4A57-8247-DC8DA5DA2DFE}" presName="compNode" presStyleCnt="0"/>
      <dgm:spPr/>
    </dgm:pt>
    <dgm:pt modelId="{CB8DA822-4A5C-49FE-9F5B-504FDFB70DFD}" type="pres">
      <dgm:prSet presAssocID="{29B16AF4-7471-4A57-8247-DC8DA5DA2DFE}" presName="iconBgRect" presStyleLbl="bgShp" presStyleIdx="2" presStyleCnt="4"/>
      <dgm:spPr/>
    </dgm:pt>
    <dgm:pt modelId="{81E205F2-4313-4DC6-AA92-0AD9D7CFF3F0}" type="pres">
      <dgm:prSet presAssocID="{29B16AF4-7471-4A57-8247-DC8DA5DA2DF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88A8A08-82C6-4055-9108-433E34B8822E}" type="pres">
      <dgm:prSet presAssocID="{29B16AF4-7471-4A57-8247-DC8DA5DA2DFE}" presName="spaceRect" presStyleCnt="0"/>
      <dgm:spPr/>
    </dgm:pt>
    <dgm:pt modelId="{6004FC81-83A2-4DB5-AB3C-7AAE7C524C7C}" type="pres">
      <dgm:prSet presAssocID="{29B16AF4-7471-4A57-8247-DC8DA5DA2DFE}" presName="textRect" presStyleLbl="revTx" presStyleIdx="2" presStyleCnt="4">
        <dgm:presLayoutVars>
          <dgm:chMax val="1"/>
          <dgm:chPref val="1"/>
        </dgm:presLayoutVars>
      </dgm:prSet>
      <dgm:spPr/>
    </dgm:pt>
    <dgm:pt modelId="{A3011063-9D3D-4F14-BAF2-47ABD2128B62}" type="pres">
      <dgm:prSet presAssocID="{B6A20DF6-685B-4419-8188-084539D580F2}" presName="sibTrans" presStyleLbl="sibTrans2D1" presStyleIdx="0" presStyleCnt="0"/>
      <dgm:spPr/>
    </dgm:pt>
    <dgm:pt modelId="{3237D748-A313-4AE2-895A-67123DFA271E}" type="pres">
      <dgm:prSet presAssocID="{16F9BFFA-433E-4A7E-8092-AF7C9F8D4D38}" presName="compNode" presStyleCnt="0"/>
      <dgm:spPr/>
    </dgm:pt>
    <dgm:pt modelId="{6B45F9F2-BEEF-41B6-9FDC-45B0C5302E17}" type="pres">
      <dgm:prSet presAssocID="{16F9BFFA-433E-4A7E-8092-AF7C9F8D4D38}" presName="iconBgRect" presStyleLbl="bgShp" presStyleIdx="3" presStyleCnt="4"/>
      <dgm:spPr/>
    </dgm:pt>
    <dgm:pt modelId="{A239B9BE-4C0E-478A-BD16-33A4604D3E7C}" type="pres">
      <dgm:prSet presAssocID="{16F9BFFA-433E-4A7E-8092-AF7C9F8D4D3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4A82C0D7-C888-4543-BEA6-1860D93B63DD}" type="pres">
      <dgm:prSet presAssocID="{16F9BFFA-433E-4A7E-8092-AF7C9F8D4D38}" presName="spaceRect" presStyleCnt="0"/>
      <dgm:spPr/>
    </dgm:pt>
    <dgm:pt modelId="{D8336D48-5D85-4A2A-B19C-3F5B371686C7}" type="pres">
      <dgm:prSet presAssocID="{16F9BFFA-433E-4A7E-8092-AF7C9F8D4D3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A853201-1D87-49A3-BE6B-E36B2D0EDB68}" type="presOf" srcId="{D726810A-F881-47BE-8E85-227CA33A01DD}" destId="{0F538A6D-8AEE-4357-961B-DDBF340F136E}" srcOrd="0" destOrd="0" presId="urn:microsoft.com/office/officeart/2018/2/layout/IconCircleList"/>
    <dgm:cxn modelId="{26E6EB34-3E5A-4BC4-ABA1-35084294F66F}" type="presOf" srcId="{A455E200-D9CC-4B68-8B96-00DF63AB9B51}" destId="{03E15793-D297-419A-80F9-8CA7DA34E327}" srcOrd="0" destOrd="0" presId="urn:microsoft.com/office/officeart/2018/2/layout/IconCircleList"/>
    <dgm:cxn modelId="{AF163836-A1E7-4EDF-B8CB-C9F98CD20E4D}" srcId="{3E35C631-138B-47F4-A4D2-BA68A869DF8A}" destId="{29B16AF4-7471-4A57-8247-DC8DA5DA2DFE}" srcOrd="2" destOrd="0" parTransId="{E748F459-C0EB-43C3-A6B9-62752465AD0F}" sibTransId="{B6A20DF6-685B-4419-8188-084539D580F2}"/>
    <dgm:cxn modelId="{CDBBD746-7A2A-403A-A1D9-29D20D5E57D8}" type="presOf" srcId="{29B16AF4-7471-4A57-8247-DC8DA5DA2DFE}" destId="{6004FC81-83A2-4DB5-AB3C-7AAE7C524C7C}" srcOrd="0" destOrd="0" presId="urn:microsoft.com/office/officeart/2018/2/layout/IconCircleList"/>
    <dgm:cxn modelId="{B8B7DB69-F230-447B-905D-55EAA047421C}" type="presOf" srcId="{CFC5B6DD-4533-413D-8DAF-1F76E1CECE1C}" destId="{3A927390-59D3-4AC8-AAA7-C611DE6F3BDF}" srcOrd="0" destOrd="0" presId="urn:microsoft.com/office/officeart/2018/2/layout/IconCircleList"/>
    <dgm:cxn modelId="{07492857-82F1-4798-A8AD-865215ADE807}" type="presOf" srcId="{E76D2E6B-3D89-4B23-AA19-B1F7AF2DE264}" destId="{64E48712-31C9-48A3-866A-B8D09E7E19FB}" srcOrd="0" destOrd="0" presId="urn:microsoft.com/office/officeart/2018/2/layout/IconCircleList"/>
    <dgm:cxn modelId="{6FFCF586-847D-4984-BF06-C1FCEE05008D}" type="presOf" srcId="{B6A20DF6-685B-4419-8188-084539D580F2}" destId="{A3011063-9D3D-4F14-BAF2-47ABD2128B62}" srcOrd="0" destOrd="0" presId="urn:microsoft.com/office/officeart/2018/2/layout/IconCircleList"/>
    <dgm:cxn modelId="{A471DA8C-5CF6-4737-837E-7AEE4387D6A2}" type="presOf" srcId="{16F9BFFA-433E-4A7E-8092-AF7C9F8D4D38}" destId="{D8336D48-5D85-4A2A-B19C-3F5B371686C7}" srcOrd="0" destOrd="0" presId="urn:microsoft.com/office/officeart/2018/2/layout/IconCircleList"/>
    <dgm:cxn modelId="{2F7C7692-FAC2-4AA5-9E29-8732B9CF8391}" srcId="{3E35C631-138B-47F4-A4D2-BA68A869DF8A}" destId="{A455E200-D9CC-4B68-8B96-00DF63AB9B51}" srcOrd="0" destOrd="0" parTransId="{EC10F0EE-1265-484A-A36B-4290C074DEAD}" sibTransId="{D726810A-F881-47BE-8E85-227CA33A01DD}"/>
    <dgm:cxn modelId="{034A56B9-281F-449B-9C65-9F50E9876256}" srcId="{3E35C631-138B-47F4-A4D2-BA68A869DF8A}" destId="{E76D2E6B-3D89-4B23-AA19-B1F7AF2DE264}" srcOrd="1" destOrd="0" parTransId="{8FC988E3-9EDA-496B-85EF-9F1CFCBC579E}" sibTransId="{CFC5B6DD-4533-413D-8DAF-1F76E1CECE1C}"/>
    <dgm:cxn modelId="{C15BB1CF-FB82-4441-8181-B6F5F0658537}" srcId="{3E35C631-138B-47F4-A4D2-BA68A869DF8A}" destId="{16F9BFFA-433E-4A7E-8092-AF7C9F8D4D38}" srcOrd="3" destOrd="0" parTransId="{29D56F3C-088F-4A48-AB1A-0CDE294D78AE}" sibTransId="{280D3F9D-1F80-4B93-8BA1-4012EBF695C3}"/>
    <dgm:cxn modelId="{180793F2-B23B-45F0-A144-2CAF067796B2}" type="presOf" srcId="{3E35C631-138B-47F4-A4D2-BA68A869DF8A}" destId="{86EE73F0-76C5-4BEB-8C5E-5656177F67C6}" srcOrd="0" destOrd="0" presId="urn:microsoft.com/office/officeart/2018/2/layout/IconCircleList"/>
    <dgm:cxn modelId="{941070C9-D0BF-4E3C-B973-C7B8ED6742EC}" type="presParOf" srcId="{86EE73F0-76C5-4BEB-8C5E-5656177F67C6}" destId="{D328C7F4-0D28-4E7E-9D6D-EE878E0FA2DA}" srcOrd="0" destOrd="0" presId="urn:microsoft.com/office/officeart/2018/2/layout/IconCircleList"/>
    <dgm:cxn modelId="{FCBA3649-07AE-4CA8-82C0-01F94291217E}" type="presParOf" srcId="{D328C7F4-0D28-4E7E-9D6D-EE878E0FA2DA}" destId="{BF36B332-891C-4C6C-8FE4-57CAF306D792}" srcOrd="0" destOrd="0" presId="urn:microsoft.com/office/officeart/2018/2/layout/IconCircleList"/>
    <dgm:cxn modelId="{60BF1887-EBFD-438B-9D23-C0C32CB438DD}" type="presParOf" srcId="{BF36B332-891C-4C6C-8FE4-57CAF306D792}" destId="{C0B5EAEE-536A-4B3D-B9A0-BDA7251FAD49}" srcOrd="0" destOrd="0" presId="urn:microsoft.com/office/officeart/2018/2/layout/IconCircleList"/>
    <dgm:cxn modelId="{F648911D-A73A-46EF-96F9-82C6F80C3CE0}" type="presParOf" srcId="{BF36B332-891C-4C6C-8FE4-57CAF306D792}" destId="{BFB234FD-7D35-42FD-BE61-16A006782CA6}" srcOrd="1" destOrd="0" presId="urn:microsoft.com/office/officeart/2018/2/layout/IconCircleList"/>
    <dgm:cxn modelId="{7762E8D4-691A-432F-8031-2EA58C5F0A9A}" type="presParOf" srcId="{BF36B332-891C-4C6C-8FE4-57CAF306D792}" destId="{A0B8B829-6227-4432-A615-12B70AAA5890}" srcOrd="2" destOrd="0" presId="urn:microsoft.com/office/officeart/2018/2/layout/IconCircleList"/>
    <dgm:cxn modelId="{79A31DD2-9D32-412E-AFC8-450CBD0E8A3A}" type="presParOf" srcId="{BF36B332-891C-4C6C-8FE4-57CAF306D792}" destId="{03E15793-D297-419A-80F9-8CA7DA34E327}" srcOrd="3" destOrd="0" presId="urn:microsoft.com/office/officeart/2018/2/layout/IconCircleList"/>
    <dgm:cxn modelId="{8580DD73-175E-4E7C-AED5-1EEA6A76775F}" type="presParOf" srcId="{D328C7F4-0D28-4E7E-9D6D-EE878E0FA2DA}" destId="{0F538A6D-8AEE-4357-961B-DDBF340F136E}" srcOrd="1" destOrd="0" presId="urn:microsoft.com/office/officeart/2018/2/layout/IconCircleList"/>
    <dgm:cxn modelId="{A61A61E2-CD15-49E5-8FAB-15EDA82FF726}" type="presParOf" srcId="{D328C7F4-0D28-4E7E-9D6D-EE878E0FA2DA}" destId="{A298E65B-9045-429B-AD62-CF72882CCE76}" srcOrd="2" destOrd="0" presId="urn:microsoft.com/office/officeart/2018/2/layout/IconCircleList"/>
    <dgm:cxn modelId="{27DB9A3D-0281-49BA-AF07-1F5EAEF3B750}" type="presParOf" srcId="{A298E65B-9045-429B-AD62-CF72882CCE76}" destId="{96995497-2D09-4D87-A487-6CB576B6B33D}" srcOrd="0" destOrd="0" presId="urn:microsoft.com/office/officeart/2018/2/layout/IconCircleList"/>
    <dgm:cxn modelId="{E46D842D-A4BD-47AC-A434-904EC92FF481}" type="presParOf" srcId="{A298E65B-9045-429B-AD62-CF72882CCE76}" destId="{9D83B5A7-C698-4F49-8DF0-07A26F54D950}" srcOrd="1" destOrd="0" presId="urn:microsoft.com/office/officeart/2018/2/layout/IconCircleList"/>
    <dgm:cxn modelId="{4E01EBF7-CD7F-4279-A287-6C024D3CF128}" type="presParOf" srcId="{A298E65B-9045-429B-AD62-CF72882CCE76}" destId="{78ADA106-9612-476F-947A-97A0E0FE7DC2}" srcOrd="2" destOrd="0" presId="urn:microsoft.com/office/officeart/2018/2/layout/IconCircleList"/>
    <dgm:cxn modelId="{B24A6111-B0F4-4682-AF62-6FA0D7332C92}" type="presParOf" srcId="{A298E65B-9045-429B-AD62-CF72882CCE76}" destId="{64E48712-31C9-48A3-866A-B8D09E7E19FB}" srcOrd="3" destOrd="0" presId="urn:microsoft.com/office/officeart/2018/2/layout/IconCircleList"/>
    <dgm:cxn modelId="{F2BC3647-78D6-4E15-B294-862CE23F6421}" type="presParOf" srcId="{D328C7F4-0D28-4E7E-9D6D-EE878E0FA2DA}" destId="{3A927390-59D3-4AC8-AAA7-C611DE6F3BDF}" srcOrd="3" destOrd="0" presId="urn:microsoft.com/office/officeart/2018/2/layout/IconCircleList"/>
    <dgm:cxn modelId="{7D8FC280-B1DA-4C26-96AE-69D0826E98AC}" type="presParOf" srcId="{D328C7F4-0D28-4E7E-9D6D-EE878E0FA2DA}" destId="{CDEAD99E-8265-4B2E-8591-16E76A70FFD3}" srcOrd="4" destOrd="0" presId="urn:microsoft.com/office/officeart/2018/2/layout/IconCircleList"/>
    <dgm:cxn modelId="{E6EAF6F3-E096-4A73-99BC-76284AB02D5D}" type="presParOf" srcId="{CDEAD99E-8265-4B2E-8591-16E76A70FFD3}" destId="{CB8DA822-4A5C-49FE-9F5B-504FDFB70DFD}" srcOrd="0" destOrd="0" presId="urn:microsoft.com/office/officeart/2018/2/layout/IconCircleList"/>
    <dgm:cxn modelId="{158CB105-0C2E-4500-8BFC-97CDBB98A6E3}" type="presParOf" srcId="{CDEAD99E-8265-4B2E-8591-16E76A70FFD3}" destId="{81E205F2-4313-4DC6-AA92-0AD9D7CFF3F0}" srcOrd="1" destOrd="0" presId="urn:microsoft.com/office/officeart/2018/2/layout/IconCircleList"/>
    <dgm:cxn modelId="{D056D1C7-50F7-4F5F-B86C-24F0D975C700}" type="presParOf" srcId="{CDEAD99E-8265-4B2E-8591-16E76A70FFD3}" destId="{C88A8A08-82C6-4055-9108-433E34B8822E}" srcOrd="2" destOrd="0" presId="urn:microsoft.com/office/officeart/2018/2/layout/IconCircleList"/>
    <dgm:cxn modelId="{7F62C0C3-877F-4A95-8F8E-98EE4C8F1845}" type="presParOf" srcId="{CDEAD99E-8265-4B2E-8591-16E76A70FFD3}" destId="{6004FC81-83A2-4DB5-AB3C-7AAE7C524C7C}" srcOrd="3" destOrd="0" presId="urn:microsoft.com/office/officeart/2018/2/layout/IconCircleList"/>
    <dgm:cxn modelId="{6F7B5C01-7115-4623-B11F-9B24D07D43CD}" type="presParOf" srcId="{D328C7F4-0D28-4E7E-9D6D-EE878E0FA2DA}" destId="{A3011063-9D3D-4F14-BAF2-47ABD2128B62}" srcOrd="5" destOrd="0" presId="urn:microsoft.com/office/officeart/2018/2/layout/IconCircleList"/>
    <dgm:cxn modelId="{9216DF4A-B902-40AA-BBBA-A327A4A1C58A}" type="presParOf" srcId="{D328C7F4-0D28-4E7E-9D6D-EE878E0FA2DA}" destId="{3237D748-A313-4AE2-895A-67123DFA271E}" srcOrd="6" destOrd="0" presId="urn:microsoft.com/office/officeart/2018/2/layout/IconCircleList"/>
    <dgm:cxn modelId="{6998BBA9-A07D-4BC2-AAA5-4420C47676C8}" type="presParOf" srcId="{3237D748-A313-4AE2-895A-67123DFA271E}" destId="{6B45F9F2-BEEF-41B6-9FDC-45B0C5302E17}" srcOrd="0" destOrd="0" presId="urn:microsoft.com/office/officeart/2018/2/layout/IconCircleList"/>
    <dgm:cxn modelId="{D8A1C5EC-E43E-4DA2-BC00-3A134167D390}" type="presParOf" srcId="{3237D748-A313-4AE2-895A-67123DFA271E}" destId="{A239B9BE-4C0E-478A-BD16-33A4604D3E7C}" srcOrd="1" destOrd="0" presId="urn:microsoft.com/office/officeart/2018/2/layout/IconCircleList"/>
    <dgm:cxn modelId="{7227761B-1FC7-4B19-8425-FCD978791D1B}" type="presParOf" srcId="{3237D748-A313-4AE2-895A-67123DFA271E}" destId="{4A82C0D7-C888-4543-BEA6-1860D93B63DD}" srcOrd="2" destOrd="0" presId="urn:microsoft.com/office/officeart/2018/2/layout/IconCircleList"/>
    <dgm:cxn modelId="{CB5AE54E-56E5-4BD5-B73F-0560B18B8D5D}" type="presParOf" srcId="{3237D748-A313-4AE2-895A-67123DFA271E}" destId="{D8336D48-5D85-4A2A-B19C-3F5B371686C7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B5EAEE-536A-4B3D-B9A0-BDA7251FAD49}">
      <dsp:nvSpPr>
        <dsp:cNvPr id="0" name=""/>
        <dsp:cNvSpPr/>
      </dsp:nvSpPr>
      <dsp:spPr>
        <a:xfrm>
          <a:off x="57854" y="288956"/>
          <a:ext cx="1256182" cy="125618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B234FD-7D35-42FD-BE61-16A006782CA6}">
      <dsp:nvSpPr>
        <dsp:cNvPr id="0" name=""/>
        <dsp:cNvSpPr/>
      </dsp:nvSpPr>
      <dsp:spPr>
        <a:xfrm>
          <a:off x="321652" y="552754"/>
          <a:ext cx="728586" cy="728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E15793-D297-419A-80F9-8CA7DA34E327}">
      <dsp:nvSpPr>
        <dsp:cNvPr id="0" name=""/>
        <dsp:cNvSpPr/>
      </dsp:nvSpPr>
      <dsp:spPr>
        <a:xfrm>
          <a:off x="1583219" y="288956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Again, no real student data is used. Privacy is paramount</a:t>
          </a:r>
        </a:p>
      </dsp:txBody>
      <dsp:txXfrm>
        <a:off x="1583219" y="288956"/>
        <a:ext cx="2961002" cy="1256182"/>
      </dsp:txXfrm>
    </dsp:sp>
    <dsp:sp modelId="{96995497-2D09-4D87-A487-6CB576B6B33D}">
      <dsp:nvSpPr>
        <dsp:cNvPr id="0" name=""/>
        <dsp:cNvSpPr/>
      </dsp:nvSpPr>
      <dsp:spPr>
        <a:xfrm>
          <a:off x="5060153" y="288956"/>
          <a:ext cx="1256182" cy="125618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83B5A7-C698-4F49-8DF0-07A26F54D950}">
      <dsp:nvSpPr>
        <dsp:cNvPr id="0" name=""/>
        <dsp:cNvSpPr/>
      </dsp:nvSpPr>
      <dsp:spPr>
        <a:xfrm>
          <a:off x="5323952" y="552754"/>
          <a:ext cx="728586" cy="728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E48712-31C9-48A3-866A-B8D09E7E19FB}">
      <dsp:nvSpPr>
        <dsp:cNvPr id="0" name=""/>
        <dsp:cNvSpPr/>
      </dsp:nvSpPr>
      <dsp:spPr>
        <a:xfrm>
          <a:off x="6585518" y="288956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focus is on demonstrating the chatbot's ability to understand, retrieve, generate responses, and simulate request processing.</a:t>
          </a:r>
        </a:p>
      </dsp:txBody>
      <dsp:txXfrm>
        <a:off x="6585518" y="288956"/>
        <a:ext cx="2961002" cy="1256182"/>
      </dsp:txXfrm>
    </dsp:sp>
    <dsp:sp modelId="{CB8DA822-4A5C-49FE-9F5B-504FDFB70DFD}">
      <dsp:nvSpPr>
        <dsp:cNvPr id="0" name=""/>
        <dsp:cNvSpPr/>
      </dsp:nvSpPr>
      <dsp:spPr>
        <a:xfrm>
          <a:off x="57854" y="2178087"/>
          <a:ext cx="1256182" cy="125618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E205F2-4313-4DC6-AA92-0AD9D7CFF3F0}">
      <dsp:nvSpPr>
        <dsp:cNvPr id="0" name=""/>
        <dsp:cNvSpPr/>
      </dsp:nvSpPr>
      <dsp:spPr>
        <a:xfrm>
          <a:off x="321652" y="2441886"/>
          <a:ext cx="728586" cy="728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04FC81-83A2-4DB5-AB3C-7AAE7C524C7C}">
      <dsp:nvSpPr>
        <dsp:cNvPr id="0" name=""/>
        <dsp:cNvSpPr/>
      </dsp:nvSpPr>
      <dsp:spPr>
        <a:xfrm>
          <a:off x="1583219" y="2178087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is a proof-of-concept. Future integration with real UMBC systems would require further development, approvals, and anonymized/aggregated data.</a:t>
          </a:r>
        </a:p>
      </dsp:txBody>
      <dsp:txXfrm>
        <a:off x="1583219" y="2178087"/>
        <a:ext cx="2961002" cy="1256182"/>
      </dsp:txXfrm>
    </dsp:sp>
    <dsp:sp modelId="{6B45F9F2-BEEF-41B6-9FDC-45B0C5302E17}">
      <dsp:nvSpPr>
        <dsp:cNvPr id="0" name=""/>
        <dsp:cNvSpPr/>
      </dsp:nvSpPr>
      <dsp:spPr>
        <a:xfrm>
          <a:off x="5060153" y="2178087"/>
          <a:ext cx="1256182" cy="125618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39B9BE-4C0E-478A-BD16-33A4604D3E7C}">
      <dsp:nvSpPr>
        <dsp:cNvPr id="0" name=""/>
        <dsp:cNvSpPr/>
      </dsp:nvSpPr>
      <dsp:spPr>
        <a:xfrm>
          <a:off x="5323952" y="2441886"/>
          <a:ext cx="728586" cy="7285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336D48-5D85-4A2A-B19C-3F5B371686C7}">
      <dsp:nvSpPr>
        <dsp:cNvPr id="0" name=""/>
        <dsp:cNvSpPr/>
      </dsp:nvSpPr>
      <dsp:spPr>
        <a:xfrm>
          <a:off x="6585518" y="2178087"/>
          <a:ext cx="2961002" cy="1256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project offers a valuable demonstration of AI's potential in student support while adhering to ethical practices.</a:t>
          </a:r>
        </a:p>
      </dsp:txBody>
      <dsp:txXfrm>
        <a:off x="6585518" y="2178087"/>
        <a:ext cx="2961002" cy="1256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45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620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04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29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109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517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325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34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6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38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46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F3439-F38D-4141-93CB-0DA0B03AF1F3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A8836CD-1137-48DC-922F-4A75D2163C2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42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6012FD-74A8-4C91-B318-435CF2B71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630F413-44CE-4746-9821-9E01079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D671B1-B099-4F9C-B9CC-9D22B4DAF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E7902-629A-3EEA-D9B9-30BD5795B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5992" y="707475"/>
            <a:ext cx="3157577" cy="13120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SupportGenie:AI-Powered Multi-Turn Customer Assisstance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552FBEF-FA69-427B-8245-0A518E051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898488B7-DBD3-40E7-B54B-4DA6C5693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Picture 4" descr="A robot sitting in a chair with a computer&#10;&#10;AI-generated content may be incorrect.">
            <a:extLst>
              <a:ext uri="{FF2B5EF4-FFF2-40B4-BE49-F238E27FC236}">
                <a16:creationId xmlns:a16="http://schemas.microsoft.com/office/drawing/2014/main" id="{F2D354E9-0FC6-6258-29A4-6486DC70F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329" y="707475"/>
            <a:ext cx="5507058" cy="550705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B26A237-57F5-B967-2473-CC632AE66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4138" y="2273608"/>
            <a:ext cx="3159432" cy="39409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Presented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Varshitha 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Sanghavi 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Manogna R</a:t>
            </a:r>
          </a:p>
        </p:txBody>
      </p:sp>
    </p:spTree>
    <p:extLst>
      <p:ext uri="{BB962C8B-B14F-4D97-AF65-F5344CB8AC3E}">
        <p14:creationId xmlns:p14="http://schemas.microsoft.com/office/powerpoint/2010/main" val="315860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669046F-5838-4C7A-BBE8-A77F40FD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D5E6CDB-92ED-43A1-9491-C46E2C8E9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BB966BC-DC49-4138-8DEF-B1CD13033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632237" y="482171"/>
            <a:chExt cx="6104331" cy="514910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D0BD06-EC5B-4F0E-A221-562BC2BA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237" y="482171"/>
              <a:ext cx="610433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4200B3-EC47-4A5B-A640-7118BF6AD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5296" y="812507"/>
              <a:ext cx="5471355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3B9DAF8-7DB4-40CB-85F8-7E02F95C6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7042" y="984450"/>
            <a:ext cx="5145580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06AED2C-61BA-485C-9DD4-B23B6280F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E68380-4BC8-D2F0-34C4-0C0FBD9E4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030" y="804520"/>
            <a:ext cx="3520367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CD764D-8B36-DF55-265E-02E9AA139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870" y="1116345"/>
            <a:ext cx="4561854" cy="38661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518F98-E7FC-2E49-8B47-88909097A52B}"/>
              </a:ext>
            </a:extLst>
          </p:cNvPr>
          <p:cNvSpPr txBox="1"/>
          <p:nvPr/>
        </p:nvSpPr>
        <p:spPr>
          <a:xfrm>
            <a:off x="7218029" y="2015732"/>
            <a:ext cx="3520368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This project aims to create an AI-powered chatbot for UMBC's ISSS office to improve efficiency and student accessibility.</a:t>
            </a:r>
          </a:p>
          <a:p>
            <a:pPr marL="45720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 Currently, ISSS relies on human staff, which can be slow. Our chatbot will handle common inquiries and requests autonomously.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EFCF05C-6070-460B-8E60-12BE3EFD19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FD731F1-726F-453E-9516-3058095DE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87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shield with a lock&#10;&#10;AI-generated content may be incorrect.">
            <a:extLst>
              <a:ext uri="{FF2B5EF4-FFF2-40B4-BE49-F238E27FC236}">
                <a16:creationId xmlns:a16="http://schemas.microsoft.com/office/drawing/2014/main" id="{F767A404-FC87-CD87-EB84-84062C23B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9" r="3835"/>
          <a:stretch/>
        </p:blipFill>
        <p:spPr>
          <a:xfrm>
            <a:off x="2" y="10"/>
            <a:ext cx="6094409" cy="6857990"/>
          </a:xfrm>
          <a:prstGeom prst="rect">
            <a:avLst/>
          </a:prstGeom>
        </p:spPr>
      </p:pic>
      <p:pic>
        <p:nvPicPr>
          <p:cNvPr id="10" name="Picture 9" descr="A diagram of a hand holding a hand&#10;&#10;AI-generated content may be incorrect.">
            <a:extLst>
              <a:ext uri="{FF2B5EF4-FFF2-40B4-BE49-F238E27FC236}">
                <a16:creationId xmlns:a16="http://schemas.microsoft.com/office/drawing/2014/main" id="{526CE466-E254-A182-5A86-0508DFAF7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7" r="5208"/>
          <a:stretch/>
        </p:blipFill>
        <p:spPr>
          <a:xfrm>
            <a:off x="6096051" y="10"/>
            <a:ext cx="609440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3356D18-B5E6-44B1-ADBC-7094E0DCC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7192" y="1353662"/>
            <a:ext cx="4414440" cy="4150676"/>
          </a:xfrm>
          <a:prstGeom prst="rect">
            <a:avLst/>
          </a:prstGeom>
          <a:solidFill>
            <a:srgbClr val="000001">
              <a:alpha val="8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7A374D-06C5-4ECA-9F91-7183DD3D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3127" y="2579935"/>
            <a:ext cx="4070579" cy="0"/>
          </a:xfrm>
          <a:prstGeom prst="line">
            <a:avLst/>
          </a:prstGeom>
          <a:ln w="31750">
            <a:solidFill>
              <a:srgbClr val="435B7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71D569E-A859-136D-0B1C-9D7BF095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28" y="1530700"/>
            <a:ext cx="4070578" cy="1049235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rgbClr val="FFFFFE"/>
                </a:solidFill>
              </a:rPr>
              <a:t>Data Source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821CD-A515-C911-AB83-D03DDE71E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3128" y="2723314"/>
            <a:ext cx="4070578" cy="2613612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  <a:buClr>
                <a:srgbClr val="435B7C"/>
              </a:buClr>
            </a:pPr>
            <a:r>
              <a:rPr lang="en-US" sz="1400">
                <a:solidFill>
                  <a:srgbClr val="FFFFFE"/>
                </a:solidFill>
              </a:rPr>
              <a:t>Crucially, we're not using real student data. Privacy is our top priority.</a:t>
            </a:r>
          </a:p>
          <a:p>
            <a:pPr>
              <a:lnSpc>
                <a:spcPct val="110000"/>
              </a:lnSpc>
              <a:buClr>
                <a:srgbClr val="435B7C"/>
              </a:buClr>
            </a:pPr>
            <a:r>
              <a:rPr lang="en-US" sz="1400">
                <a:solidFill>
                  <a:srgbClr val="FFFFFE"/>
                </a:solidFill>
              </a:rPr>
              <a:t>Instead, we're building a synthetic knowledge base for development and demonstration.</a:t>
            </a:r>
          </a:p>
          <a:p>
            <a:pPr>
              <a:lnSpc>
                <a:spcPct val="110000"/>
              </a:lnSpc>
              <a:buClr>
                <a:srgbClr val="435B7C"/>
              </a:buClr>
            </a:pPr>
            <a:r>
              <a:rPr lang="en-US" sz="1400">
                <a:solidFill>
                  <a:srgbClr val="FFFFFE"/>
                </a:solidFill>
              </a:rPr>
              <a:t>This includes representative ISSS policy documents, FAQs, and mock student profiles with requests.</a:t>
            </a:r>
          </a:p>
          <a:p>
            <a:pPr>
              <a:lnSpc>
                <a:spcPct val="110000"/>
              </a:lnSpc>
              <a:buClr>
                <a:srgbClr val="435B7C"/>
              </a:buClr>
            </a:pPr>
            <a:r>
              <a:rPr lang="en-US" sz="1400">
                <a:solidFill>
                  <a:srgbClr val="FFFFFE"/>
                </a:solidFill>
              </a:rPr>
              <a:t>This allows us to test the chatbot's functionality without compromising any student information.</a:t>
            </a:r>
          </a:p>
        </p:txBody>
      </p:sp>
    </p:spTree>
    <p:extLst>
      <p:ext uri="{BB962C8B-B14F-4D97-AF65-F5344CB8AC3E}">
        <p14:creationId xmlns:p14="http://schemas.microsoft.com/office/powerpoint/2010/main" val="309059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5313DB-1126-2B07-E267-E442E0FE56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9000" r="-1" b="21474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4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6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028CEF-A1BF-FB5D-1D4C-DF79D7AE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/>
              <a:t>What’s Inside the Knowledge Base?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76D4F-FBBF-BE3D-7F24-A50351FC8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/>
              <a:t>The knowledge base will contain:</a:t>
            </a:r>
          </a:p>
          <a:p>
            <a:r>
              <a:rPr lang="en-US"/>
              <a:t>Representative ISSS policy documents based on publicly available information.</a:t>
            </a:r>
          </a:p>
          <a:p>
            <a:r>
              <a:rPr lang="en-US"/>
              <a:t>A comprehensive set of FAQs covering common student inquiries.</a:t>
            </a:r>
          </a:p>
          <a:p>
            <a:r>
              <a:rPr lang="en-US"/>
              <a:t>Mock student data and associated requests (e.g., I-20 requests, visa questions).</a:t>
            </a:r>
          </a:p>
          <a:p>
            <a:r>
              <a:rPr lang="en-US"/>
              <a:t>This data is completely artificial and mimics real-world scenarios.</a:t>
            </a:r>
          </a:p>
        </p:txBody>
      </p:sp>
      <p:sp>
        <p:nvSpPr>
          <p:cNvPr id="32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049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4BE214B-2C92-47AF-8D90-698211103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6D07CD-E0E5-42ED-BA28-6CB6ADC3B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D2A31DA-DB9E-3302-8FED-A19307C85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5550355" cy="1049235"/>
          </a:xfrm>
        </p:spPr>
        <p:txBody>
          <a:bodyPr>
            <a:normAutofit/>
          </a:bodyPr>
          <a:lstStyle/>
          <a:p>
            <a:r>
              <a:rPr lang="en-US" dirty="0"/>
              <a:t>How the Chatbot Works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9A020F-4984-4DD0-898A-B60A4882B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5D1E2-AFEE-36E8-E891-0668077BA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550355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/>
              <a:t>The chatbot uses Retrieval Augmented Generation (RAG) with an LLM.</a:t>
            </a:r>
          </a:p>
          <a:p>
            <a:pPr>
              <a:lnSpc>
                <a:spcPct val="110000"/>
              </a:lnSpc>
            </a:pPr>
            <a:r>
              <a:rPr lang="en-US" sz="1400"/>
              <a:t>When a student asks a question, the chatbot retrieves relevant information from the synthetic knowledge base.</a:t>
            </a:r>
          </a:p>
          <a:p>
            <a:pPr>
              <a:lnSpc>
                <a:spcPct val="110000"/>
              </a:lnSpc>
            </a:pPr>
            <a:r>
              <a:rPr lang="en-US" sz="1400"/>
              <a:t>It then uses the LLM to generate a clear and informative response, citing relevant documents or FAQs.</a:t>
            </a:r>
          </a:p>
          <a:p>
            <a:pPr>
              <a:lnSpc>
                <a:spcPct val="110000"/>
              </a:lnSpc>
            </a:pPr>
            <a:r>
              <a:rPr lang="en-US" sz="1400"/>
              <a:t>For requests, the chatbot simulates processing using the mock student data.</a:t>
            </a:r>
          </a:p>
          <a:p>
            <a:pPr>
              <a:lnSpc>
                <a:spcPct val="110000"/>
              </a:lnSpc>
            </a:pPr>
            <a:r>
              <a:rPr lang="en-US" sz="1400"/>
              <a:t>For example, it can simulate submitting an I-20 request and updating the (mock) status.</a:t>
            </a:r>
          </a:p>
          <a:p>
            <a:pPr>
              <a:lnSpc>
                <a:spcPct val="110000"/>
              </a:lnSpc>
            </a:pPr>
            <a:r>
              <a:rPr lang="en-US" sz="1400"/>
              <a:t>No actual requests are submitted to UMBC systems.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761B47-AE33-47C9-9636-19D4B313F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77388" y="482171"/>
            <a:ext cx="4074533" cy="5149101"/>
            <a:chOff x="7477388" y="482171"/>
            <a:chExt cx="4074533" cy="514910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204B78-8026-4E1E-9C59-5F523ECDD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77388" y="482171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DEB6F1-F54D-4345-B8DF-72D72C71E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47" y="812507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4380F474-D468-4F2F-8BE9-F343F8D1A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1624" y="977965"/>
            <a:ext cx="3119444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AAC964-D452-E697-E6A3-726B7F9B8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373" y="1544536"/>
            <a:ext cx="2799103" cy="30097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757EBBD-8611-41C1-8124-C151D0957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40D0D8B-2D5E-48A4-BBD5-8CB09A86A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50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4C09A-9775-7B18-0181-DA4C571EB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Why This Matters &amp; Next Steps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A5076A-6F9E-DB75-A674-3351C2B968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540795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7739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white illustration of a robot&#10;&#10;AI-generated content may be incorrect.">
            <a:extLst>
              <a:ext uri="{FF2B5EF4-FFF2-40B4-BE49-F238E27FC236}">
                <a16:creationId xmlns:a16="http://schemas.microsoft.com/office/drawing/2014/main" id="{A383AB21-95E9-AD4B-BE9E-680450833E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2" r="-1" b="25796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8421D-BEF0-3D62-E9CE-1BD5250D3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The Future of AI in Student Services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F96A4-52B0-99DA-4788-5B87845C2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We believe this approach provides a strong foundation for a future, privacy-preserving ISSS chatbot.</a:t>
            </a:r>
          </a:p>
        </p:txBody>
      </p:sp>
      <p:sp>
        <p:nvSpPr>
          <p:cNvPr id="20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879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2193</TotalTime>
  <Words>379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Gallery</vt:lpstr>
      <vt:lpstr>SupportGenie:AI-Powered Multi-Turn Customer Assisstance</vt:lpstr>
      <vt:lpstr>Introduction:</vt:lpstr>
      <vt:lpstr>Data Source and Approach</vt:lpstr>
      <vt:lpstr>What’s Inside the Knowledge Base?</vt:lpstr>
      <vt:lpstr>How the Chatbot Works</vt:lpstr>
      <vt:lpstr>Why This Matters &amp; Next Steps</vt:lpstr>
      <vt:lpstr>The Future of AI in Student Services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Varshitha Yanamala</dc:creator>
  <cp:lastModifiedBy>Varshitha Yanamala</cp:lastModifiedBy>
  <cp:revision>1</cp:revision>
  <dcterms:created xsi:type="dcterms:W3CDTF">2025-03-10T19:39:39Z</dcterms:created>
  <dcterms:modified xsi:type="dcterms:W3CDTF">2025-04-27T23:23:11Z</dcterms:modified>
</cp:coreProperties>
</file>

<file path=docProps/thumbnail.jpeg>
</file>